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F4877E-FAF5-4753-857B-30DB468A4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81ABDA-5D74-4950-8177-7519AD71CF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30ED6B-064D-4928-AFD9-175D2B8B2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7AD-11F5-46C3-A1FD-961C2992302C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590A43-CB01-4859-BD04-CD32077DA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87037C-33E7-40F0-A904-1DCE3BF6A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C584-7B7F-428F-9FCE-90442C566F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52169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2B2531-4729-45E7-A7B0-A17BAA822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A393027-01E1-42C5-B570-893230FE06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30E5B3-CA7D-4CED-8D7D-39B2B1CE4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7AD-11F5-46C3-A1FD-961C2992302C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896A5C-AA95-4D00-B25E-38EDD7D95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F4CAF4-187B-478F-8156-189274B9C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C584-7B7F-428F-9FCE-90442C566F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8883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695BC7F-998C-4D9A-80C2-01E00008DA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C1A97E3-6337-4DF3-950D-81AD4DD87F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C83AA9-8F09-46F8-B10C-42A235802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7AD-11F5-46C3-A1FD-961C2992302C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C93A2B-4D46-4319-A9C6-EC5481B56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E16E4D-F058-450B-B450-482B1DC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C584-7B7F-428F-9FCE-90442C566F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7953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A5FF85-F60B-46FC-8314-D89904980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D6A246-CE66-4FB1-B9BF-88A56FE52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8104F4-A24B-4444-8148-EE21F2DF7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7AD-11F5-46C3-A1FD-961C2992302C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8709AE0-7BF6-420F-80CB-7E90D8397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CDB4FE-A3DC-4E45-ACA7-139195500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C584-7B7F-428F-9FCE-90442C566F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94552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FCEA3E-C7B3-4402-A4C5-DAFDEFED9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52DCC3-4028-4167-AD4E-357B9F04B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0B12FD-BFC2-4311-8283-21913A45C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7AD-11F5-46C3-A1FD-961C2992302C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A86E85-2BAC-4006-9F02-AF98F1CD3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16A2B-38BF-4A3A-AB7B-47816C62A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C584-7B7F-428F-9FCE-90442C566F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1277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FA6D7E-566B-4EEE-9B8A-9F57E4056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0B55BD-F0A4-4FBB-90BA-1B1F1133F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8CACE54-BAF1-4641-88C5-EC4F143C54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1247EF-266A-471D-ADD0-50EE69FDA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7AD-11F5-46C3-A1FD-961C2992302C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7086222-24A0-4F0B-AE79-2E65F0F36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088CF27-EA3C-45D5-8DF3-FBA5BF918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C584-7B7F-428F-9FCE-90442C566F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65290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C41A5C-C08E-4C83-A9D6-677E720C1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578FF7-7487-43DA-A2F9-638724BE0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008FCC1-590C-4146-865C-AD7CF98C22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0D469EF-282D-45E7-A003-75435635C9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FE976E2-BF5F-490C-B1C9-CFA7D0C36A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B43A0BA-6303-4431-86FB-9D9EA5D05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7AD-11F5-46C3-A1FD-961C2992302C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48FEADA-95A1-4BDD-9D65-7B7AC3993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9B67B80-FC90-46CD-87B5-E2C9E58D2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C584-7B7F-428F-9FCE-90442C566F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07965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00E45C-01F2-4EA7-905C-657C9C49C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A9C6DFC-9B18-4694-87E2-0FFCB5D4D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7AD-11F5-46C3-A1FD-961C2992302C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2A528C-A002-4A5B-8E2D-D98E24D97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4A735C8-54CC-405C-A2F5-AA1692F71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C584-7B7F-428F-9FCE-90442C566F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5933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08C1C30-C744-4E31-A53D-576B60171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7AD-11F5-46C3-A1FD-961C2992302C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E819902-E323-4B08-8688-10D111FE2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6C131D7-55EC-4B19-B0A3-C4B881F3E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C584-7B7F-428F-9FCE-90442C566F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66043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59B9A7-E8CD-4AB6-9BFE-B3EC5297D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3F2007-7F96-4C8E-89E3-F705E8F01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9A7C163-F482-4C69-A814-0699E125CB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AE9646-5153-4B40-B4BA-5F945A66B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7AD-11F5-46C3-A1FD-961C2992302C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6B8590-E415-43CA-9AE3-1CE422722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90B0620-7A2D-4E10-8742-776574F90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C584-7B7F-428F-9FCE-90442C566F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5943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E2A4DB-5ACB-4373-8F59-F3D24145A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4A042B7-01F8-4764-9A87-844A0F9733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89B9D46-1CE9-4827-9E3E-73871F3D72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34CECE-DF50-4CC9-BF5D-1A9452678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7AD-11F5-46C3-A1FD-961C2992302C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4AEB25B-FB42-4B05-AA94-C842F3C7A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FF0A1E-523B-48CD-B801-157E087C5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C584-7B7F-428F-9FCE-90442C566F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82493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D559784-DA33-45E7-8746-B029A188C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50D71BA-B9DF-485A-9C30-96A8ED9EC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53ADF90-BC08-46AB-9EAB-77C7A5AC09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2B7AD-11F5-46C3-A1FD-961C2992302C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7F252A-98BE-4C9D-80E5-3D1E94B677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2F247D-A9C9-460B-AFF4-3EA1E0C10C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7C584-7B7F-428F-9FCE-90442C566F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7992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389B40F-F345-4B5F-9BA0-378623EB82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03"/>
          <a:stretch/>
        </p:blipFill>
        <p:spPr>
          <a:xfrm>
            <a:off x="-1" y="0"/>
            <a:ext cx="12192001" cy="665678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8D998E1-81C8-4768-9F4D-961DDAA858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3281" y="2560445"/>
            <a:ext cx="9144000" cy="1176961"/>
          </a:xfrm>
        </p:spPr>
        <p:txBody>
          <a:bodyPr/>
          <a:lstStyle/>
          <a:p>
            <a:r>
              <a:rPr lang="es-ES" dirty="0"/>
              <a:t>Título de la presentación </a:t>
            </a:r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56BA221-526D-46CE-BEC8-E04827844E02}"/>
              </a:ext>
            </a:extLst>
          </p:cNvPr>
          <p:cNvPicPr/>
          <p:nvPr/>
        </p:nvPicPr>
        <p:blipFill rotWithShape="1">
          <a:blip r:embed="rId3"/>
          <a:srcRect l="6399" t="27825" r="6652" b="57136"/>
          <a:stretch/>
        </p:blipFill>
        <p:spPr>
          <a:xfrm>
            <a:off x="-116792" y="5443673"/>
            <a:ext cx="12380007" cy="154678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D0023C7-35F5-41A5-BD72-223D8FEE0D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90" y="0"/>
            <a:ext cx="1320567" cy="132056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93DDDE1-D631-41F5-BCA4-683354BAD9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920" y="-230201"/>
            <a:ext cx="1780968" cy="178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75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a_clean_institutional_poster_background_design_ov.png">
            <a:extLst>
              <a:ext uri="{FF2B5EF4-FFF2-40B4-BE49-F238E27FC236}">
                <a16:creationId xmlns:a16="http://schemas.microsoft.com/office/drawing/2014/main" id="{743AE0B7-493D-4D62-968C-7ACA00EE9C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90" r="-10" b="564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267AA1-623A-4480-A11C-E9476409F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Título </a:t>
            </a:r>
            <a:endParaRPr lang="es-MX" dirty="0"/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E7B3A486-E57B-464A-AAC7-5671D2F64D71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l="6357" t="78631" r="5920" b="6247"/>
          <a:stretch/>
        </p:blipFill>
        <p:spPr>
          <a:xfrm>
            <a:off x="-121066" y="5212934"/>
            <a:ext cx="12486830" cy="186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470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a_clean_institutional_poster_background_design_ov.png">
            <a:extLst>
              <a:ext uri="{FF2B5EF4-FFF2-40B4-BE49-F238E27FC236}">
                <a16:creationId xmlns:a16="http://schemas.microsoft.com/office/drawing/2014/main" id="{9EE9644D-0DF7-4973-93C7-81D0282F3B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61" b="53015"/>
          <a:stretch/>
        </p:blipFill>
        <p:spPr>
          <a:xfrm rot="10800000"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7B95726-EC34-4C83-AC2C-936F9C53D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Título </a:t>
            </a:r>
            <a:endParaRPr lang="es-MX" dirty="0"/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BDD055CE-C3F5-4014-8212-DA39C9B9095D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l="6226" t="48168" r="6051" b="38062"/>
          <a:stretch/>
        </p:blipFill>
        <p:spPr>
          <a:xfrm>
            <a:off x="-145279" y="5682953"/>
            <a:ext cx="12476860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866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a_clean_institutional_poster_background_design_ov.png">
            <a:extLst>
              <a:ext uri="{FF2B5EF4-FFF2-40B4-BE49-F238E27FC236}">
                <a16:creationId xmlns:a16="http://schemas.microsoft.com/office/drawing/2014/main" id="{674366CA-373C-4E89-B47E-0825BE864A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1" t="38437" r="18245" b="31687"/>
          <a:stretch/>
        </p:blipFill>
        <p:spPr>
          <a:xfrm>
            <a:off x="0" y="-5912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AD23C2B-DF6E-4EE5-B66D-A4E7BDA26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Título </a:t>
            </a:r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F3490CB-A517-4C8E-8811-FE2C5F2276D2}"/>
              </a:ext>
            </a:extLst>
          </p:cNvPr>
          <p:cNvPicPr/>
          <p:nvPr/>
        </p:nvPicPr>
        <p:blipFill rotWithShape="1">
          <a:blip r:embed="rId3"/>
          <a:srcRect l="5942" t="3542" r="6501" b="75050"/>
          <a:stretch/>
        </p:blipFill>
        <p:spPr>
          <a:xfrm>
            <a:off x="-76912" y="5116895"/>
            <a:ext cx="12268912" cy="2106230"/>
          </a:xfrm>
          <a:prstGeom prst="rect">
            <a:avLst/>
          </a:prstGeom>
        </p:spPr>
      </p:pic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AE526C8B-0023-45FE-A07E-C07551C2E793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4"/>
          <a:srcRect l="23883" r="22097" b="10067"/>
          <a:stretch/>
        </p:blipFill>
        <p:spPr>
          <a:xfrm>
            <a:off x="8827806" y="3136308"/>
            <a:ext cx="3364194" cy="3715782"/>
          </a:xfrm>
          <a:prstGeom prst="rect">
            <a:avLst/>
          </a:prstGeom>
        </p:spPr>
      </p:pic>
      <p:pic>
        <p:nvPicPr>
          <p:cNvPr id="9" name="Picture 1" descr="a_clean_institutional_poster_background_design_ov.png">
            <a:extLst>
              <a:ext uri="{FF2B5EF4-FFF2-40B4-BE49-F238E27FC236}">
                <a16:creationId xmlns:a16="http://schemas.microsoft.com/office/drawing/2014/main" id="{18F5615F-F384-436D-AD5E-616BBD8F9E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646" t="9064" r="17161" b="78296"/>
          <a:stretch/>
        </p:blipFill>
        <p:spPr>
          <a:xfrm>
            <a:off x="8732939" y="5911"/>
            <a:ext cx="3459061" cy="323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548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a_clean_institutional_poster_background_design_ov.png">
            <a:extLst>
              <a:ext uri="{FF2B5EF4-FFF2-40B4-BE49-F238E27FC236}">
                <a16:creationId xmlns:a16="http://schemas.microsoft.com/office/drawing/2014/main" id="{2DDFA6CF-97A8-4E81-AD07-BA3F58840B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61" b="53015"/>
          <a:stretch/>
        </p:blipFill>
        <p:spPr>
          <a:xfrm rot="10800000">
            <a:off x="-1" y="-70779"/>
            <a:ext cx="12192001" cy="692877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63F38EF-4619-4A56-90ED-CA034A0D8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Título</a:t>
            </a:r>
            <a:endParaRPr lang="es-MX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AA29269-432E-4454-95DD-CD81E60620EB}"/>
              </a:ext>
            </a:extLst>
          </p:cNvPr>
          <p:cNvPicPr/>
          <p:nvPr/>
        </p:nvPicPr>
        <p:blipFill rotWithShape="1">
          <a:blip r:embed="rId3"/>
          <a:srcRect l="6771" t="64333" r="6976" b="24308"/>
          <a:stretch/>
        </p:blipFill>
        <p:spPr>
          <a:xfrm flipH="1">
            <a:off x="-2" y="5590330"/>
            <a:ext cx="12280309" cy="1267670"/>
          </a:xfrm>
          <a:prstGeom prst="rect">
            <a:avLst/>
          </a:prstGeom>
        </p:spPr>
      </p:pic>
      <p:sp>
        <p:nvSpPr>
          <p:cNvPr id="14" name="Marcador de contenido 13">
            <a:extLst>
              <a:ext uri="{FF2B5EF4-FFF2-40B4-BE49-F238E27FC236}">
                <a16:creationId xmlns:a16="http://schemas.microsoft.com/office/drawing/2014/main" id="{38153B6B-A44D-4541-86F4-AB92151AA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66158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a_clean_institutional_poster_background_design_ov.png">
            <a:extLst>
              <a:ext uri="{FF2B5EF4-FFF2-40B4-BE49-F238E27FC236}">
                <a16:creationId xmlns:a16="http://schemas.microsoft.com/office/drawing/2014/main" id="{9EF06AF1-C37F-4839-B54F-80E3C50DD1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815" b="11863"/>
          <a:stretch/>
        </p:blipFill>
        <p:spPr>
          <a:xfrm>
            <a:off x="0" y="4469642"/>
            <a:ext cx="12192000" cy="2388358"/>
          </a:xfrm>
          <a:prstGeom prst="rect">
            <a:avLst/>
          </a:prstGeom>
        </p:spPr>
      </p:pic>
      <p:pic>
        <p:nvPicPr>
          <p:cNvPr id="5" name="Picture 1" descr="a_clean_institutional_poster_background_design_ov.png">
            <a:extLst>
              <a:ext uri="{FF2B5EF4-FFF2-40B4-BE49-F238E27FC236}">
                <a16:creationId xmlns:a16="http://schemas.microsoft.com/office/drawing/2014/main" id="{3AC74EDA-9E70-46B5-B03E-FA16318C7C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684" r="27809" b="38971"/>
          <a:stretch/>
        </p:blipFill>
        <p:spPr>
          <a:xfrm>
            <a:off x="-1" y="0"/>
            <a:ext cx="12191999" cy="455522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65A1EB3-568F-4543-A3AF-A7305FAD8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Título</a:t>
            </a:r>
            <a:endParaRPr lang="es-MX" dirty="0"/>
          </a:p>
        </p:txBody>
      </p:sp>
      <p:pic>
        <p:nvPicPr>
          <p:cNvPr id="6" name="Picture 1" descr="a_clean_institutional_poster_background_design_ov.png">
            <a:extLst>
              <a:ext uri="{FF2B5EF4-FFF2-40B4-BE49-F238E27FC236}">
                <a16:creationId xmlns:a16="http://schemas.microsoft.com/office/drawing/2014/main" id="{03835013-99C0-4EB2-A90F-B8E655ED77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898" t="26684" b="38971"/>
          <a:stretch/>
        </p:blipFill>
        <p:spPr>
          <a:xfrm>
            <a:off x="10293731" y="0"/>
            <a:ext cx="1898267" cy="4555222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73243B-3876-47C5-8344-D6B7D2758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87762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F5FB2B8-3681-47E4-BF68-D83CB6BCE0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1" descr="a_clean_institutional_poster_background_design_ov.png">
            <a:extLst>
              <a:ext uri="{FF2B5EF4-FFF2-40B4-BE49-F238E27FC236}">
                <a16:creationId xmlns:a16="http://schemas.microsoft.com/office/drawing/2014/main" id="{25869E23-DCD3-4596-9B6F-C63872A629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102" t="26684" b="21990"/>
          <a:stretch/>
        </p:blipFill>
        <p:spPr>
          <a:xfrm flipH="1">
            <a:off x="0" y="0"/>
            <a:ext cx="221749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D39EC36-57F4-4A4F-8E05-DF6FA4FAE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269" y="388937"/>
            <a:ext cx="1586219" cy="1325563"/>
          </a:xfrm>
        </p:spPr>
        <p:txBody>
          <a:bodyPr/>
          <a:lstStyle/>
          <a:p>
            <a:r>
              <a:rPr lang="es-ES" dirty="0"/>
              <a:t>Título</a:t>
            </a:r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B567644-AF11-4303-93A4-89F892F722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2217" y="3139118"/>
            <a:ext cx="3365284" cy="371888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8B4BCF2-305A-45F9-9E69-62CFA55927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5010" y="0"/>
            <a:ext cx="2646990" cy="262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85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a_clean_institutional_poster_background_design_ov.png">
            <a:extLst>
              <a:ext uri="{FF2B5EF4-FFF2-40B4-BE49-F238E27FC236}">
                <a16:creationId xmlns:a16="http://schemas.microsoft.com/office/drawing/2014/main" id="{818B72A7-9AAE-40FB-88BA-1EBC24BF31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131" b="1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E6D69F6-6AA4-4556-81C0-1B08026D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4448B2-15D7-4F15-88CA-90C416E92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98390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10</Words>
  <Application>Microsoft Office PowerPoint</Application>
  <PresentationFormat>Panorámica</PresentationFormat>
  <Paragraphs>7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Título de la presentación </vt:lpstr>
      <vt:lpstr>Título </vt:lpstr>
      <vt:lpstr>Título </vt:lpstr>
      <vt:lpstr>Título </vt:lpstr>
      <vt:lpstr>Título</vt:lpstr>
      <vt:lpstr>Título</vt:lpstr>
      <vt:lpstr>Título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 de la presentación </dc:title>
  <dc:creator>Beatriz Anguiano Escobar</dc:creator>
  <cp:lastModifiedBy>Beatriz Anguiano Escobar</cp:lastModifiedBy>
  <cp:revision>12</cp:revision>
  <dcterms:created xsi:type="dcterms:W3CDTF">2026-07-22T01:40:20Z</dcterms:created>
  <dcterms:modified xsi:type="dcterms:W3CDTF">2026-08-06T00:46:40Z</dcterms:modified>
</cp:coreProperties>
</file>